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419"/>
    <a:srgbClr val="32719C"/>
    <a:srgbClr val="B717AC"/>
    <a:srgbClr val="CA0488"/>
    <a:srgbClr val="97C3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BCFBF-B70B-4DA2-B934-6C505090AC15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7CBD-746A-4867-868F-C886D66BF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179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9E23-CAB7-4B7E-883B-37119D881776}" type="datetimeFigureOut">
              <a:rPr lang="en-US" smtClean="0"/>
              <a:pPr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0779-D126-464C-9535-EBA0221C4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52600" y="304800"/>
            <a:ext cx="5867400" cy="990600"/>
          </a:xfrm>
          <a:prstGeom prst="roundRect">
            <a:avLst/>
          </a:prstGeom>
          <a:blipFill>
            <a:blip r:embed="rId3">
              <a:lum bright="70000" contrast="-7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Daap\Desktop\abstract_wave_with_butterfly_background_1488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1143000" y="6172200"/>
            <a:ext cx="6477000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358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b="1" dirty="0">
                <a:solidFill>
                  <a:srgbClr val="1E141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SMART LEARNING PROGRAM</a:t>
            </a:r>
            <a:endParaRPr lang="en-US" sz="900" dirty="0">
              <a:solidFill>
                <a:srgbClr val="1E14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“SUMMER CAMP” May-2014</a:t>
            </a:r>
            <a:endParaRPr kumimoji="0" lang="en-US" sz="900" b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b="1" u="none" strike="noStrike" cap="none" normalizeH="0" baseline="3000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b="1" u="none" strike="noStrike" cap="none" normalizeH="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31</a:t>
            </a:r>
            <a:r>
              <a:rPr kumimoji="0" lang="en-US" b="1" u="none" strike="noStrike" cap="none" normalizeH="0" baseline="3000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b="1" u="none" strike="noStrike" cap="none" normalizeH="0" dirty="0">
                <a:ln>
                  <a:noFill/>
                </a:ln>
                <a:solidFill>
                  <a:srgbClr val="1E14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(Monday To Friday)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 you worried about your child's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1E141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cademic performance!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1E141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L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anguage skill!(spellings, sentence writing skills, reading ability etc)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1E141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and-writing </a:t>
            </a:r>
            <a:r>
              <a:rPr lang="en-US" b="1" dirty="0">
                <a:solidFill>
                  <a:srgbClr val="1E141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kills!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b="1" dirty="0">
                <a:solidFill>
                  <a:srgbClr val="1E141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nappropriate behaviors!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rgbClr val="1E141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i="1" u="none" strike="noStrike" cap="none" normalizeH="0" baseline="0" dirty="0">
                <a:ln>
                  <a:noFill/>
                </a:ln>
                <a:solidFill>
                  <a:srgbClr val="1E141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you feel your child is able but still not performing, here is the solution to manage all your child’s education and behavior issues – The professional way</a:t>
            </a:r>
            <a:r>
              <a:rPr kumimoji="0" lang="en-US" b="1" i="1" u="none" strike="noStrike" cap="none" normalizeH="0" baseline="0" dirty="0">
                <a:ln>
                  <a:noFill/>
                </a:ln>
                <a:solidFill>
                  <a:srgbClr val="32719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32719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838200" y="5562601"/>
            <a:ext cx="7162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Venue:  Dyslexia</a:t>
            </a:r>
            <a:r>
              <a:rPr kumimoji="0" lang="en-US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Association of Andhra Pradesh (DAAP)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Beside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Indian Bank Bldg, Barkatpura, Hyderabad.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32719C"/>
                </a:solidFill>
              </a:rPr>
              <a:t>For Details Contact:  </a:t>
            </a:r>
            <a:r>
              <a:rPr lang="en-US" sz="3200" b="1" dirty="0">
                <a:solidFill>
                  <a:srgbClr val="32719C"/>
                </a:solidFill>
              </a:rPr>
              <a:t>Mr. Sridhar– 9701837861</a:t>
            </a:r>
            <a:endParaRPr lang="en-US" sz="2000" b="1" dirty="0">
              <a:solidFill>
                <a:srgbClr val="32719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251524"/>
          <a:ext cx="8077200" cy="2387276"/>
        </p:xfrm>
        <a:graphic>
          <a:graphicData uri="http://schemas.openxmlformats.org/drawingml/2006/table">
            <a:tbl>
              <a:tblPr/>
              <a:tblGrid>
                <a:gridCol w="1270481"/>
                <a:gridCol w="1701319"/>
                <a:gridCol w="2789587"/>
                <a:gridCol w="2315813"/>
              </a:tblGrid>
              <a:tr h="5191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Group 1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12-15 Years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Rs.5500/- per participant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10.00 am – 12.30 pm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2823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Group 2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9-12 years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Rs.5500/- per participant 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10.00 am – 12.30 pm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2823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Group 3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6-8 years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Rs.5500/- per participant 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10.00 am – 12.30 pm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2823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Group 4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3.5 -6 Years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Rs.4000/- per participant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10.00 am – 12.30 pm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904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n-US" sz="18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Fees are inclusive of materials</a:t>
                      </a:r>
                      <a:r>
                        <a:rPr lang="en-US" sz="18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en-US" sz="18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905000" y="0"/>
            <a:ext cx="54102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Documents and Settings\Daap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0"/>
            <a:ext cx="1752600" cy="1776177"/>
          </a:xfrm>
          <a:prstGeom prst="rect">
            <a:avLst/>
          </a:prstGeom>
          <a:noFill/>
        </p:spPr>
      </p:pic>
      <p:pic>
        <p:nvPicPr>
          <p:cNvPr id="1030" name="Picture 6" descr="C:\Documents and Settings\Daap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828800" cy="1371600"/>
          </a:xfrm>
          <a:prstGeom prst="rect">
            <a:avLst/>
          </a:prstGeom>
          <a:noFill/>
        </p:spPr>
      </p:pic>
      <p:pic>
        <p:nvPicPr>
          <p:cNvPr id="1031" name="Picture 7" descr="C:\Documents and Settings\Daap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5390723"/>
            <a:ext cx="1447800" cy="1467277"/>
          </a:xfrm>
          <a:prstGeom prst="rect">
            <a:avLst/>
          </a:prstGeom>
          <a:noFill/>
        </p:spPr>
      </p:pic>
      <p:pic>
        <p:nvPicPr>
          <p:cNvPr id="1032" name="Picture 8" descr="C:\Documents and Settings\Daap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545173"/>
            <a:ext cx="1143000" cy="1312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PEDAGOGY SOLUTIONS</dc:title>
  <dc:creator>Valued Acer Customer</dc:creator>
  <cp:lastModifiedBy>Daap</cp:lastModifiedBy>
  <cp:revision>56</cp:revision>
  <dcterms:created xsi:type="dcterms:W3CDTF">2010-04-25T04:30:22Z</dcterms:created>
  <dcterms:modified xsi:type="dcterms:W3CDTF">2014-03-30T12:26:50Z</dcterms:modified>
</cp:coreProperties>
</file>