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BCFBF-B70B-4DA2-B934-6C505090AC15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A7CBD-746A-4867-868F-C886D66BF3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179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9E23-CAB7-4B7E-883B-37119D881776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40779-D126-464C-9535-EBA0221C4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9723434"/>
              </p:ext>
            </p:extLst>
          </p:nvPr>
        </p:nvGraphicFramePr>
        <p:xfrm>
          <a:off x="1397203" y="3124200"/>
          <a:ext cx="6400800" cy="1203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4400"/>
                <a:gridCol w="1371600"/>
                <a:gridCol w="2171700"/>
                <a:gridCol w="1943100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 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Class 7 – 10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Rs.5000/- per participant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 am – 1.00 pm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Group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Class 3</a:t>
                      </a:r>
                      <a:r>
                        <a:rPr lang="en-US" sz="1600" baseline="30000">
                          <a:effectLst/>
                        </a:rPr>
                        <a:t>rd</a:t>
                      </a:r>
                      <a:r>
                        <a:rPr lang="en-US" sz="1600">
                          <a:effectLst/>
                        </a:rPr>
                        <a:t>   – 6</a:t>
                      </a:r>
                      <a:r>
                        <a:rPr lang="en-US" sz="1600" baseline="30000">
                          <a:effectLst/>
                        </a:rPr>
                        <a:t>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 am – 1.00 pm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Group 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PP – I to 2</a:t>
                      </a:r>
                      <a:r>
                        <a:rPr lang="en-US" sz="1600" baseline="30000" dirty="0">
                          <a:effectLst/>
                        </a:rPr>
                        <a:t>nd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 am – 12.00 pm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Fees are inclusive of </a:t>
                      </a:r>
                      <a:r>
                        <a:rPr lang="en-US" sz="1200" dirty="0" smtClean="0">
                          <a:effectLst/>
                        </a:rPr>
                        <a:t>materials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381000" y="198090"/>
            <a:ext cx="8509407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32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SMART LEARNING PROGRAM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“SUMMER CAMP”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MAY, 2012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Are you worried about?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 child’s academic performance!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 child’s language skill!(spellings, sentence writing skills, reading ability 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etc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 child’s hand-writing Skills!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 child’s inappropriate behaviors!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you feel your child is able but still not performing. Here is the solution to manage all your child’s education and behavior issues – The professional way.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609600" y="4876800"/>
            <a:ext cx="79760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Venue:  Dyslexia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Association of Andhra Pradesh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baseline="0" dirty="0" smtClean="0">
                <a:latin typeface="Arial" pitchFamily="34" charset="0"/>
                <a:cs typeface="Arial" pitchFamily="34" charset="0"/>
              </a:rPr>
              <a:t>Near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Indian Bank Bldg.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Barkatpura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5791200"/>
            <a:ext cx="68330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For Details Contact</a:t>
            </a:r>
            <a:r>
              <a:rPr lang="en-US" sz="2800" b="1" dirty="0"/>
              <a:t>: </a:t>
            </a:r>
            <a:endParaRPr lang="en-US" sz="2800" dirty="0"/>
          </a:p>
          <a:p>
            <a:r>
              <a:rPr lang="en-US" sz="2800" dirty="0" smtClean="0"/>
              <a:t>Ms</a:t>
            </a:r>
            <a:r>
              <a:rPr lang="en-US" sz="2800" dirty="0"/>
              <a:t>. </a:t>
            </a:r>
            <a:r>
              <a:rPr lang="en-US" sz="2800" dirty="0" err="1" smtClean="0"/>
              <a:t>Shraddha</a:t>
            </a:r>
            <a:r>
              <a:rPr lang="en-US" sz="2800" dirty="0" smtClean="0"/>
              <a:t> Sharma </a:t>
            </a:r>
            <a:r>
              <a:rPr lang="en-US" sz="2800" dirty="0"/>
              <a:t>– </a:t>
            </a:r>
            <a:r>
              <a:rPr lang="en-US" sz="2800" dirty="0" smtClean="0"/>
              <a:t>8297178686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141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PEDAGOGY SOLUTIONS</dc:title>
  <dc:creator>Valued Acer Customer</dc:creator>
  <cp:lastModifiedBy>deepak</cp:lastModifiedBy>
  <cp:revision>27</cp:revision>
  <dcterms:created xsi:type="dcterms:W3CDTF">2010-04-25T04:30:22Z</dcterms:created>
  <dcterms:modified xsi:type="dcterms:W3CDTF">2012-03-20T16:55:22Z</dcterms:modified>
</cp:coreProperties>
</file>